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9" r:id="rId2"/>
    <p:sldId id="256" r:id="rId3"/>
    <p:sldId id="264" r:id="rId4"/>
    <p:sldId id="266" r:id="rId5"/>
    <p:sldId id="283" r:id="rId6"/>
    <p:sldId id="260" r:id="rId7"/>
    <p:sldId id="258" r:id="rId8"/>
    <p:sldId id="261" r:id="rId9"/>
    <p:sldId id="262" r:id="rId10"/>
    <p:sldId id="293" r:id="rId11"/>
    <p:sldId id="270" r:id="rId12"/>
    <p:sldId id="267" r:id="rId13"/>
    <p:sldId id="288" r:id="rId14"/>
    <p:sldId id="274" r:id="rId15"/>
    <p:sldId id="275" r:id="rId16"/>
    <p:sldId id="278" r:id="rId17"/>
    <p:sldId id="287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0" autoAdjust="0"/>
    <p:restoredTop sz="94692" autoAdjust="0"/>
  </p:normalViewPr>
  <p:slideViewPr>
    <p:cSldViewPr>
      <p:cViewPr varScale="1">
        <p:scale>
          <a:sx n="92" d="100"/>
          <a:sy n="92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4CE40-EC8A-488D-9064-5D30906AAD1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36440-4005-44F4-A413-DC16E5DC6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7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6440-4005-44F4-A413-DC16E5DC67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6440-4005-44F4-A413-DC16E5DC67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C000"/>
                </a:solidFill>
              </a:rPr>
              <a:t>Жалнина 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Людмила Валентиновна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высшей категории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педагогический стаж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26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Читательская  конференция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ru-RU" sz="3600" dirty="0">
                <a:solidFill>
                  <a:srgbClr val="002060"/>
                </a:solidFill>
              </a:rPr>
              <a:t>По страницам детских журналов        		периодической печати</a:t>
            </a:r>
          </a:p>
          <a:p>
            <a:pPr lvl="0"/>
            <a:endParaRPr lang="ru-RU" sz="3600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3600" dirty="0">
                <a:solidFill>
                  <a:srgbClr val="002060"/>
                </a:solidFill>
              </a:rPr>
              <a:t>                 (Презентация  газет)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850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Веселые картинки       </a:t>
            </a:r>
            <a:r>
              <a:rPr lang="ru-RU" sz="4800" dirty="0" smtClean="0">
                <a:solidFill>
                  <a:srgbClr val="92D050"/>
                </a:solidFill>
              </a:rPr>
              <a:t>Трамвай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Людмила\Desktop\класс фото\Фото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657600" cy="4876800"/>
          </a:xfrm>
          <a:prstGeom prst="rect">
            <a:avLst/>
          </a:prstGeom>
          <a:noFill/>
        </p:spPr>
      </p:pic>
      <p:pic>
        <p:nvPicPr>
          <p:cNvPr id="12292" name="Picture 4" descr="C:\Users\Людмила\Desktop\класс фото\Фото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FFC000"/>
                </a:solidFill>
              </a:rPr>
              <a:t>Мурзилка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Людмила\Desktop\класс фото\Фото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657600" cy="4876800"/>
          </a:xfrm>
          <a:prstGeom prst="rect">
            <a:avLst/>
          </a:prstGeom>
          <a:noFill/>
        </p:spPr>
      </p:pic>
      <p:pic>
        <p:nvPicPr>
          <p:cNvPr id="13317" name="Picture 5" descr="C:\Users\Людмила\Desktop\класс фото\Фото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Сказка на уроке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  рассказу  В. </a:t>
            </a:r>
            <a:r>
              <a:rPr lang="ru-RU" dirty="0" err="1" smtClean="0">
                <a:solidFill>
                  <a:srgbClr val="002060"/>
                </a:solidFill>
              </a:rPr>
              <a:t>Сутеева</a:t>
            </a:r>
            <a:r>
              <a:rPr lang="ru-RU" dirty="0" smtClean="0">
                <a:solidFill>
                  <a:srgbClr val="002060"/>
                </a:solidFill>
              </a:rPr>
              <a:t> «Мышонок  и  карандаш»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класс фото\Фото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643866" cy="578647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Сказка своими руками 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Людмила\Desktop\класс фото\Фото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92" y="929972"/>
            <a:ext cx="4591080" cy="3657600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класс фото\Фото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00400"/>
            <a:ext cx="4500594" cy="344331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класс фото\Фото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876800" cy="3657600"/>
          </a:xfrm>
          <a:prstGeom prst="rect">
            <a:avLst/>
          </a:prstGeom>
          <a:noFill/>
        </p:spPr>
      </p:pic>
      <p:pic>
        <p:nvPicPr>
          <p:cNvPr id="3076" name="Picture 4" descr="C:\Users\Людмила\Desktop\класс фото\Фото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Пасхальная 	радость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Людмила\Desktop\класс фото\Фото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85860"/>
            <a:ext cx="4071966" cy="535785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		Областной  </a:t>
            </a:r>
          </a:p>
          <a:p>
            <a:pPr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		фестиваль</a:t>
            </a:r>
          </a:p>
          <a:p>
            <a:pPr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		творческих</a:t>
            </a:r>
          </a:p>
          <a:p>
            <a:pPr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 		идей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6434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Спасибо за внимание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9288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Школа России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Обучаясь,  развиваемся  творчески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28575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Веселые ладошки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Презентация групповых работ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Людмила\Desktop\класс фото\Фото002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657600" cy="4876800"/>
          </a:xfrm>
          <a:prstGeom prst="rect">
            <a:avLst/>
          </a:prstGeom>
          <a:noFill/>
        </p:spPr>
      </p:pic>
      <p:pic>
        <p:nvPicPr>
          <p:cNvPr id="6147" name="Picture 3" descr="C:\Users\Людмила\Desktop\класс фото\Фото001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Тепло наших рук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-  залог дружных групп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Людмила\Desktop\класс фото\Фото004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00400"/>
            <a:ext cx="4876801" cy="3657600"/>
          </a:xfrm>
          <a:prstGeom prst="rect">
            <a:avLst/>
          </a:prstGeom>
          <a:noFill/>
        </p:spPr>
      </p:pic>
      <p:pic>
        <p:nvPicPr>
          <p:cNvPr id="5123" name="Picture 3" descr="C:\Users\Людмила\Desktop\класс фото\Фото006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30529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будущей книги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Борисенко Алина 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автор книги 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«Как карандаш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нашел себе 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друзей 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юдмила\Desktop\класс фото\Фото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ПАННО «Морское дно»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дмила\Desktop\класс фото\рыбы\Фото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657600" cy="4876800"/>
          </a:xfrm>
          <a:prstGeom prst="rect">
            <a:avLst/>
          </a:prstGeom>
          <a:noFill/>
        </p:spPr>
      </p:pic>
      <p:pic>
        <p:nvPicPr>
          <p:cNvPr id="1027" name="Picture 3" descr="C:\Users\Людмила\Desktop\класс фото\рыбы\Фото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Работа  каждого -  неоценимый вклад  для  группы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Desktop\класс фото\рыбы\Фото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657600" cy="4876800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класс фото\рыбы\Фото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класс фото\рыбы\Фото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876800" cy="3657601"/>
          </a:xfrm>
          <a:prstGeom prst="rect">
            <a:avLst/>
          </a:prstGeom>
          <a:noFill/>
        </p:spPr>
      </p:pic>
      <p:pic>
        <p:nvPicPr>
          <p:cNvPr id="3075" name="Picture 3" descr="C:\Users\Людмила\Desktop\класс фото\рыбы\Фото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657600" cy="48768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Коллективная работа (завершающий этап)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дмила\Desktop\класс фото\рыбы\Фото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786610" cy="47863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2000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Презентация готовых работ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Фото на память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84</Words>
  <Application>Microsoft Office PowerPoint</Application>
  <PresentationFormat>Экран (4:3)</PresentationFormat>
  <Paragraphs>33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Constantia</vt:lpstr>
      <vt:lpstr>Тема Office</vt:lpstr>
      <vt:lpstr>       Жалнина  Людмила Валентиновна  учитель высшей категории  педагогический стаж  26 года  </vt:lpstr>
      <vt:lpstr>Школа России</vt:lpstr>
      <vt:lpstr>Веселые ладошки Презентация групповых работ</vt:lpstr>
      <vt:lpstr>Тепло наших рук -  залог дружных групп</vt:lpstr>
      <vt:lpstr>Презентация будущей книги</vt:lpstr>
      <vt:lpstr>ПАННО «Морское дно»</vt:lpstr>
      <vt:lpstr>Работа  каждого -  неоценимый вклад  для  группы</vt:lpstr>
      <vt:lpstr>Коллективная работа (завершающий этап)</vt:lpstr>
      <vt:lpstr>Презентация готовых работ Фото на память</vt:lpstr>
      <vt:lpstr>Читательская  конференция</vt:lpstr>
      <vt:lpstr>Веселые картинки       Трамвай</vt:lpstr>
      <vt:lpstr>Мурзилка</vt:lpstr>
      <vt:lpstr>Сказка на уроке</vt:lpstr>
      <vt:lpstr>Презентация PowerPoint</vt:lpstr>
      <vt:lpstr>Сказка своими руками  </vt:lpstr>
      <vt:lpstr>Презентация PowerPoint</vt:lpstr>
      <vt:lpstr>Пасхальная  радость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 Жалнина</cp:lastModifiedBy>
  <cp:revision>41</cp:revision>
  <dcterms:created xsi:type="dcterms:W3CDTF">2012-03-26T14:11:01Z</dcterms:created>
  <dcterms:modified xsi:type="dcterms:W3CDTF">2015-10-04T15:52:21Z</dcterms:modified>
</cp:coreProperties>
</file>